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1E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650650" y="139100"/>
            <a:ext cx="38427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Your magic writing strategy</a:t>
            </a:r>
            <a:endParaRPr sz="2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POW</a:t>
            </a:r>
            <a:endParaRPr sz="39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6350" y="1336276"/>
            <a:ext cx="2906100" cy="3756300"/>
          </a:xfrm>
          <a:prstGeom prst="rect">
            <a:avLst/>
          </a:prstGeom>
          <a:solidFill>
            <a:srgbClr val="D9D2E9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P</a:t>
            </a:r>
            <a:r>
              <a:rPr lang="en" sz="2009">
                <a:solidFill>
                  <a:schemeClr val="dk2"/>
                </a:solidFill>
              </a:rPr>
              <a:t>ick your idea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&lt;list ideas here&gt;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119050" y="1336276"/>
            <a:ext cx="2906100" cy="3756300"/>
          </a:xfrm>
          <a:prstGeom prst="rect">
            <a:avLst/>
          </a:prstGeom>
          <a:solidFill>
            <a:srgbClr val="F4CCCC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O</a:t>
            </a:r>
            <a:r>
              <a:rPr lang="en" sz="2009">
                <a:solidFill>
                  <a:schemeClr val="dk2"/>
                </a:solidFill>
              </a:rPr>
              <a:t>rganize your ideas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2"/>
                </a:solidFill>
              </a:rPr>
              <a:t>&lt;organize ideas here&gt;</a:t>
            </a:r>
            <a:endParaRPr sz="2009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161725" y="1336276"/>
            <a:ext cx="2906100" cy="3756300"/>
          </a:xfrm>
          <a:prstGeom prst="rect">
            <a:avLst/>
          </a:prstGeom>
          <a:solidFill>
            <a:srgbClr val="D0E0E3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W</a:t>
            </a:r>
            <a:r>
              <a:rPr lang="en" sz="2009">
                <a:solidFill>
                  <a:schemeClr val="dk2"/>
                </a:solidFill>
              </a:rPr>
              <a:t>rite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2"/>
                </a:solidFill>
              </a:rPr>
              <a:t>&lt;write here&gt;</a:t>
            </a:r>
            <a:endParaRPr sz="2009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552000" y="223625"/>
            <a:ext cx="2592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Student Name: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Date: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Teacher: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