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j3z89ZZSWa8TWwOdKdJ0Sc/yfk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2" name="Google Shape;21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ritingclassroom.org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ritingclassroom.org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18333" y="-453572"/>
            <a:ext cx="9621733" cy="8041898"/>
            <a:chOff x="0" y="-171450"/>
            <a:chExt cx="2591713" cy="2166168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2591713" cy="1994718"/>
            </a:xfrm>
            <a:custGeom>
              <a:rect b="b" l="l" r="r" t="t"/>
              <a:pathLst>
                <a:path extrusionOk="0" h="1994718" w="2591713">
                  <a:moveTo>
                    <a:pt x="39829" y="0"/>
                  </a:moveTo>
                  <a:lnTo>
                    <a:pt x="2551884" y="0"/>
                  </a:lnTo>
                  <a:cubicBezTo>
                    <a:pt x="2573881" y="0"/>
                    <a:pt x="2591713" y="17832"/>
                    <a:pt x="2591713" y="39829"/>
                  </a:cubicBezTo>
                  <a:lnTo>
                    <a:pt x="2591713" y="1954889"/>
                  </a:lnTo>
                  <a:cubicBezTo>
                    <a:pt x="2591713" y="1976886"/>
                    <a:pt x="2573881" y="1994718"/>
                    <a:pt x="2551884" y="1994718"/>
                  </a:cubicBezTo>
                  <a:lnTo>
                    <a:pt x="39829" y="1994718"/>
                  </a:lnTo>
                  <a:cubicBezTo>
                    <a:pt x="17832" y="1994718"/>
                    <a:pt x="0" y="1976886"/>
                    <a:pt x="0" y="1954889"/>
                  </a:cubicBezTo>
                  <a:lnTo>
                    <a:pt x="0" y="39829"/>
                  </a:lnTo>
                  <a:cubicBezTo>
                    <a:pt x="0" y="17832"/>
                    <a:pt x="17832" y="0"/>
                    <a:pt x="3982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171450"/>
              <a:ext cx="2591713" cy="21661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1025" lIns="31025" spcFirstLastPara="1" rIns="31025" wrap="square" tIns="31025">
              <a:noAutofit/>
            </a:bodyPr>
            <a:lstStyle/>
            <a:p>
              <a:pPr indent="0" lvl="0" marL="0" marR="0" rtl="0" algn="ctr">
                <a:lnSpc>
                  <a:spcPct val="3421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870511" y="-55723"/>
            <a:ext cx="2935325" cy="1308023"/>
            <a:chOff x="856632" y="-540807"/>
            <a:chExt cx="3600301" cy="1744030"/>
          </a:xfrm>
        </p:grpSpPr>
        <p:grpSp>
          <p:nvGrpSpPr>
            <p:cNvPr id="88" name="Google Shape;88;p1"/>
            <p:cNvGrpSpPr/>
            <p:nvPr/>
          </p:nvGrpSpPr>
          <p:grpSpPr>
            <a:xfrm>
              <a:off x="913181" y="-540807"/>
              <a:ext cx="3543752" cy="1744030"/>
              <a:chOff x="0" y="-190500"/>
              <a:chExt cx="1248292" cy="614337"/>
            </a:xfrm>
          </p:grpSpPr>
          <p:sp>
            <p:nvSpPr>
              <p:cNvPr id="89" name="Google Shape;89;p1"/>
              <p:cNvSpPr/>
              <p:nvPr/>
            </p:nvSpPr>
            <p:spPr>
              <a:xfrm>
                <a:off x="0" y="0"/>
                <a:ext cx="1248292" cy="423837"/>
              </a:xfrm>
              <a:custGeom>
                <a:rect b="b" l="l" r="r" t="t"/>
                <a:pathLst>
                  <a:path extrusionOk="0" h="423837" w="1248292">
                    <a:moveTo>
                      <a:pt x="82693" y="0"/>
                    </a:moveTo>
                    <a:lnTo>
                      <a:pt x="1165599" y="0"/>
                    </a:lnTo>
                    <a:cubicBezTo>
                      <a:pt x="1187531" y="0"/>
                      <a:pt x="1208564" y="8712"/>
                      <a:pt x="1224072" y="24220"/>
                    </a:cubicBezTo>
                    <a:cubicBezTo>
                      <a:pt x="1239580" y="39728"/>
                      <a:pt x="1248292" y="60762"/>
                      <a:pt x="1248292" y="82693"/>
                    </a:cubicBezTo>
                    <a:lnTo>
                      <a:pt x="1248292" y="341144"/>
                    </a:lnTo>
                    <a:cubicBezTo>
                      <a:pt x="1248292" y="386814"/>
                      <a:pt x="1211269" y="423837"/>
                      <a:pt x="1165599" y="423837"/>
                    </a:cubicBezTo>
                    <a:lnTo>
                      <a:pt x="82693" y="423837"/>
                    </a:lnTo>
                    <a:cubicBezTo>
                      <a:pt x="37023" y="423837"/>
                      <a:pt x="0" y="386814"/>
                      <a:pt x="0" y="341144"/>
                    </a:cubicBezTo>
                    <a:lnTo>
                      <a:pt x="0" y="82693"/>
                    </a:lnTo>
                    <a:cubicBezTo>
                      <a:pt x="0" y="60762"/>
                      <a:pt x="8712" y="39728"/>
                      <a:pt x="24220" y="24220"/>
                    </a:cubicBezTo>
                    <a:cubicBezTo>
                      <a:pt x="39728" y="8712"/>
                      <a:pt x="60762" y="0"/>
                      <a:pt x="82693" y="0"/>
                    </a:cubicBezTo>
                    <a:close/>
                  </a:path>
                </a:pathLst>
              </a:custGeom>
              <a:solidFill>
                <a:srgbClr val="F9F8F2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1"/>
              <p:cNvSpPr txBox="1"/>
              <p:nvPr/>
            </p:nvSpPr>
            <p:spPr>
              <a:xfrm>
                <a:off x="0" y="-190500"/>
                <a:ext cx="1248292" cy="6143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ctr">
                  <a:lnSpc>
                    <a:spcPct val="393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" name="Google Shape;91;p1"/>
            <p:cNvSpPr txBox="1"/>
            <p:nvPr/>
          </p:nvSpPr>
          <p:spPr>
            <a:xfrm>
              <a:off x="856632" y="-88913"/>
              <a:ext cx="3587700" cy="98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20"/>
                <a:buFont typeface="Arial"/>
                <a:buNone/>
              </a:pPr>
              <a:r>
                <a:rPr b="0" i="0" lang="en-US" sz="482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PLANS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859311" y="831457"/>
              <a:ext cx="3582300" cy="28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80"/>
                <a:buFont typeface="Arial"/>
                <a:buNone/>
              </a:pPr>
              <a:r>
                <a:rPr b="0" i="0" lang="en-US" sz="138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FRAME GRAPHIC ORGANIZER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3" name="Google Shape;93;p1"/>
          <p:cNvGrpSpPr/>
          <p:nvPr/>
        </p:nvGrpSpPr>
        <p:grpSpPr>
          <a:xfrm>
            <a:off x="3965330" y="818141"/>
            <a:ext cx="5993938" cy="434160"/>
            <a:chOff x="0" y="-103949"/>
            <a:chExt cx="7991918" cy="578880"/>
          </a:xfrm>
        </p:grpSpPr>
        <p:grpSp>
          <p:nvGrpSpPr>
            <p:cNvPr id="94" name="Google Shape;94;p1"/>
            <p:cNvGrpSpPr/>
            <p:nvPr/>
          </p:nvGrpSpPr>
          <p:grpSpPr>
            <a:xfrm>
              <a:off x="0" y="-103949"/>
              <a:ext cx="7498709" cy="578880"/>
              <a:chOff x="0" y="-28575"/>
              <a:chExt cx="2061349" cy="159131"/>
            </a:xfrm>
          </p:grpSpPr>
          <p:sp>
            <p:nvSpPr>
              <p:cNvPr id="95" name="Google Shape;95;p1"/>
              <p:cNvSpPr/>
              <p:nvPr/>
            </p:nvSpPr>
            <p:spPr>
              <a:xfrm>
                <a:off x="0" y="0"/>
                <a:ext cx="2061349" cy="130556"/>
              </a:xfrm>
              <a:custGeom>
                <a:rect b="b" l="l" r="r" t="t"/>
                <a:pathLst>
                  <a:path extrusionOk="0" h="130556" w="2061349">
                    <a:moveTo>
                      <a:pt x="42963" y="0"/>
                    </a:moveTo>
                    <a:lnTo>
                      <a:pt x="2018387" y="0"/>
                    </a:lnTo>
                    <a:cubicBezTo>
                      <a:pt x="2029781" y="0"/>
                      <a:pt x="2040709" y="4526"/>
                      <a:pt x="2048766" y="12583"/>
                    </a:cubicBezTo>
                    <a:cubicBezTo>
                      <a:pt x="2056823" y="20640"/>
                      <a:pt x="2061349" y="31568"/>
                      <a:pt x="2061349" y="42963"/>
                    </a:cubicBezTo>
                    <a:lnTo>
                      <a:pt x="2061349" y="87593"/>
                    </a:lnTo>
                    <a:cubicBezTo>
                      <a:pt x="2061349" y="98987"/>
                      <a:pt x="2056823" y="109915"/>
                      <a:pt x="2048766" y="117972"/>
                    </a:cubicBezTo>
                    <a:cubicBezTo>
                      <a:pt x="2040709" y="126029"/>
                      <a:pt x="2029781" y="130556"/>
                      <a:pt x="2018387" y="130556"/>
                    </a:cubicBezTo>
                    <a:lnTo>
                      <a:pt x="42963" y="130556"/>
                    </a:lnTo>
                    <a:cubicBezTo>
                      <a:pt x="31568" y="130556"/>
                      <a:pt x="20640" y="126029"/>
                      <a:pt x="12583" y="117972"/>
                    </a:cubicBezTo>
                    <a:cubicBezTo>
                      <a:pt x="4526" y="109915"/>
                      <a:pt x="0" y="98987"/>
                      <a:pt x="0" y="87593"/>
                    </a:cubicBezTo>
                    <a:lnTo>
                      <a:pt x="0" y="42963"/>
                    </a:lnTo>
                    <a:cubicBezTo>
                      <a:pt x="0" y="31568"/>
                      <a:pt x="4526" y="20640"/>
                      <a:pt x="12583" y="12583"/>
                    </a:cubicBezTo>
                    <a:cubicBezTo>
                      <a:pt x="20640" y="4526"/>
                      <a:pt x="31568" y="0"/>
                      <a:pt x="429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 txBox="1"/>
              <p:nvPr/>
            </p:nvSpPr>
            <p:spPr>
              <a:xfrm>
                <a:off x="0" y="-28575"/>
                <a:ext cx="2061349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0950" lIns="20950" spcFirstLastPara="1" rIns="20950" wrap="square" tIns="2095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7" name="Google Shape;97;p1"/>
            <p:cNvSpPr txBox="1"/>
            <p:nvPr/>
          </p:nvSpPr>
          <p:spPr>
            <a:xfrm>
              <a:off x="284278" y="64944"/>
              <a:ext cx="7707640" cy="3259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3"/>
                <a:buFont typeface="Arial"/>
                <a:buNone/>
              </a:pPr>
              <a:r>
                <a:rPr b="1" i="0" lang="en-US" sz="1543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Key Topic: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" name="Google Shape;98;p1"/>
          <p:cNvGrpSpPr/>
          <p:nvPr/>
        </p:nvGrpSpPr>
        <p:grpSpPr>
          <a:xfrm>
            <a:off x="3965330" y="343080"/>
            <a:ext cx="5993908" cy="434160"/>
            <a:chOff x="0" y="-103949"/>
            <a:chExt cx="7991877" cy="578880"/>
          </a:xfrm>
        </p:grpSpPr>
        <p:grpSp>
          <p:nvGrpSpPr>
            <p:cNvPr id="99" name="Google Shape;99;p1"/>
            <p:cNvGrpSpPr/>
            <p:nvPr/>
          </p:nvGrpSpPr>
          <p:grpSpPr>
            <a:xfrm>
              <a:off x="0" y="-103949"/>
              <a:ext cx="7498709" cy="578880"/>
              <a:chOff x="0" y="-28575"/>
              <a:chExt cx="2061349" cy="159131"/>
            </a:xfrm>
          </p:grpSpPr>
          <p:sp>
            <p:nvSpPr>
              <p:cNvPr id="100" name="Google Shape;100;p1"/>
              <p:cNvSpPr/>
              <p:nvPr/>
            </p:nvSpPr>
            <p:spPr>
              <a:xfrm>
                <a:off x="0" y="0"/>
                <a:ext cx="2061349" cy="130556"/>
              </a:xfrm>
              <a:custGeom>
                <a:rect b="b" l="l" r="r" t="t"/>
                <a:pathLst>
                  <a:path extrusionOk="0" h="130556" w="2061349">
                    <a:moveTo>
                      <a:pt x="42963" y="0"/>
                    </a:moveTo>
                    <a:lnTo>
                      <a:pt x="2018387" y="0"/>
                    </a:lnTo>
                    <a:cubicBezTo>
                      <a:pt x="2029781" y="0"/>
                      <a:pt x="2040709" y="4526"/>
                      <a:pt x="2048766" y="12583"/>
                    </a:cubicBezTo>
                    <a:cubicBezTo>
                      <a:pt x="2056823" y="20640"/>
                      <a:pt x="2061349" y="31568"/>
                      <a:pt x="2061349" y="42963"/>
                    </a:cubicBezTo>
                    <a:lnTo>
                      <a:pt x="2061349" y="87593"/>
                    </a:lnTo>
                    <a:cubicBezTo>
                      <a:pt x="2061349" y="98987"/>
                      <a:pt x="2056823" y="109915"/>
                      <a:pt x="2048766" y="117972"/>
                    </a:cubicBezTo>
                    <a:cubicBezTo>
                      <a:pt x="2040709" y="126029"/>
                      <a:pt x="2029781" y="130556"/>
                      <a:pt x="2018387" y="130556"/>
                    </a:cubicBezTo>
                    <a:lnTo>
                      <a:pt x="42963" y="130556"/>
                    </a:lnTo>
                    <a:cubicBezTo>
                      <a:pt x="31568" y="130556"/>
                      <a:pt x="20640" y="126029"/>
                      <a:pt x="12583" y="117972"/>
                    </a:cubicBezTo>
                    <a:cubicBezTo>
                      <a:pt x="4526" y="109915"/>
                      <a:pt x="0" y="98987"/>
                      <a:pt x="0" y="87593"/>
                    </a:cubicBezTo>
                    <a:lnTo>
                      <a:pt x="0" y="42963"/>
                    </a:lnTo>
                    <a:cubicBezTo>
                      <a:pt x="0" y="31568"/>
                      <a:pt x="4526" y="20640"/>
                      <a:pt x="12583" y="12583"/>
                    </a:cubicBezTo>
                    <a:cubicBezTo>
                      <a:pt x="20640" y="4526"/>
                      <a:pt x="31568" y="0"/>
                      <a:pt x="429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 txBox="1"/>
              <p:nvPr/>
            </p:nvSpPr>
            <p:spPr>
              <a:xfrm>
                <a:off x="0" y="-28575"/>
                <a:ext cx="2061349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0950" lIns="20950" spcFirstLastPara="1" rIns="20950" wrap="square" tIns="2095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2" name="Google Shape;102;p1"/>
            <p:cNvSpPr txBox="1"/>
            <p:nvPr/>
          </p:nvSpPr>
          <p:spPr>
            <a:xfrm>
              <a:off x="284277" y="64944"/>
              <a:ext cx="7707600" cy="31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3"/>
                <a:buFont typeface="Arial"/>
                <a:buNone/>
              </a:pPr>
              <a:r>
                <a:rPr b="1" i="0" lang="en-US" sz="1543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Student Name:                                              Date: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3" name="Google Shape;103;p1"/>
          <p:cNvGrpSpPr/>
          <p:nvPr/>
        </p:nvGrpSpPr>
        <p:grpSpPr>
          <a:xfrm>
            <a:off x="391287" y="1352800"/>
            <a:ext cx="9195531" cy="437563"/>
            <a:chOff x="0" y="-104764"/>
            <a:chExt cx="12260708" cy="583417"/>
          </a:xfrm>
        </p:grpSpPr>
        <p:grpSp>
          <p:nvGrpSpPr>
            <p:cNvPr id="104" name="Google Shape;104;p1"/>
            <p:cNvGrpSpPr/>
            <p:nvPr/>
          </p:nvGrpSpPr>
          <p:grpSpPr>
            <a:xfrm>
              <a:off x="0" y="-104764"/>
              <a:ext cx="12260708" cy="583417"/>
              <a:chOff x="0" y="-28575"/>
              <a:chExt cx="3344182" cy="159131"/>
            </a:xfrm>
          </p:grpSpPr>
          <p:sp>
            <p:nvSpPr>
              <p:cNvPr id="105" name="Google Shape;105;p1"/>
              <p:cNvSpPr/>
              <p:nvPr/>
            </p:nvSpPr>
            <p:spPr>
              <a:xfrm>
                <a:off x="0" y="0"/>
                <a:ext cx="3344182" cy="130556"/>
              </a:xfrm>
              <a:custGeom>
                <a:rect b="b" l="l" r="r" t="t"/>
                <a:pathLst>
                  <a:path extrusionOk="0" h="130556" w="3344182">
                    <a:moveTo>
                      <a:pt x="24342" y="0"/>
                    </a:moveTo>
                    <a:lnTo>
                      <a:pt x="3319840" y="0"/>
                    </a:lnTo>
                    <a:cubicBezTo>
                      <a:pt x="3333284" y="0"/>
                      <a:pt x="3344182" y="10898"/>
                      <a:pt x="3344182" y="24342"/>
                    </a:cubicBezTo>
                    <a:lnTo>
                      <a:pt x="3344182" y="106214"/>
                    </a:lnTo>
                    <a:cubicBezTo>
                      <a:pt x="3344182" y="119657"/>
                      <a:pt x="3333284" y="130556"/>
                      <a:pt x="3319840" y="130556"/>
                    </a:cubicBezTo>
                    <a:lnTo>
                      <a:pt x="24342" y="130556"/>
                    </a:lnTo>
                    <a:cubicBezTo>
                      <a:pt x="10898" y="130556"/>
                      <a:pt x="0" y="119657"/>
                      <a:pt x="0" y="106214"/>
                    </a:cubicBezTo>
                    <a:lnTo>
                      <a:pt x="0" y="24342"/>
                    </a:lnTo>
                    <a:cubicBezTo>
                      <a:pt x="0" y="10898"/>
                      <a:pt x="10898" y="0"/>
                      <a:pt x="2434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"/>
              <p:cNvSpPr txBox="1"/>
              <p:nvPr/>
            </p:nvSpPr>
            <p:spPr>
              <a:xfrm>
                <a:off x="0" y="-28575"/>
                <a:ext cx="3344182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2800" lIns="22800" spcFirstLastPara="1" rIns="22800" wrap="square" tIns="2280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1"/>
            <p:cNvSpPr txBox="1"/>
            <p:nvPr/>
          </p:nvSpPr>
          <p:spPr>
            <a:xfrm>
              <a:off x="286507" y="65602"/>
              <a:ext cx="7768053" cy="328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56"/>
                <a:buFont typeface="Arial"/>
                <a:buNone/>
              </a:pPr>
              <a:r>
                <a:rPr b="1" i="0" lang="en-US" sz="1556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Audience: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1"/>
          <p:cNvGrpSpPr/>
          <p:nvPr/>
        </p:nvGrpSpPr>
        <p:grpSpPr>
          <a:xfrm>
            <a:off x="391287" y="1823261"/>
            <a:ext cx="9199922" cy="437771"/>
            <a:chOff x="0" y="-104814"/>
            <a:chExt cx="12266562" cy="583696"/>
          </a:xfrm>
        </p:grpSpPr>
        <p:grpSp>
          <p:nvGrpSpPr>
            <p:cNvPr id="109" name="Google Shape;109;p1"/>
            <p:cNvGrpSpPr/>
            <p:nvPr/>
          </p:nvGrpSpPr>
          <p:grpSpPr>
            <a:xfrm>
              <a:off x="0" y="-104814"/>
              <a:ext cx="12266562" cy="583696"/>
              <a:chOff x="0" y="-28575"/>
              <a:chExt cx="3344182" cy="159131"/>
            </a:xfrm>
          </p:grpSpPr>
          <p:sp>
            <p:nvSpPr>
              <p:cNvPr id="110" name="Google Shape;110;p1"/>
              <p:cNvSpPr/>
              <p:nvPr/>
            </p:nvSpPr>
            <p:spPr>
              <a:xfrm>
                <a:off x="0" y="0"/>
                <a:ext cx="3344182" cy="130556"/>
              </a:xfrm>
              <a:custGeom>
                <a:rect b="b" l="l" r="r" t="t"/>
                <a:pathLst>
                  <a:path extrusionOk="0" h="130556" w="3344182">
                    <a:moveTo>
                      <a:pt x="24342" y="0"/>
                    </a:moveTo>
                    <a:lnTo>
                      <a:pt x="3319840" y="0"/>
                    </a:lnTo>
                    <a:cubicBezTo>
                      <a:pt x="3333284" y="0"/>
                      <a:pt x="3344182" y="10898"/>
                      <a:pt x="3344182" y="24342"/>
                    </a:cubicBezTo>
                    <a:lnTo>
                      <a:pt x="3344182" y="106214"/>
                    </a:lnTo>
                    <a:cubicBezTo>
                      <a:pt x="3344182" y="119657"/>
                      <a:pt x="3333284" y="130556"/>
                      <a:pt x="3319840" y="130556"/>
                    </a:cubicBezTo>
                    <a:lnTo>
                      <a:pt x="24342" y="130556"/>
                    </a:lnTo>
                    <a:cubicBezTo>
                      <a:pt x="10898" y="130556"/>
                      <a:pt x="0" y="119657"/>
                      <a:pt x="0" y="106214"/>
                    </a:cubicBezTo>
                    <a:lnTo>
                      <a:pt x="0" y="24342"/>
                    </a:lnTo>
                    <a:cubicBezTo>
                      <a:pt x="0" y="10898"/>
                      <a:pt x="10898" y="0"/>
                      <a:pt x="2434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 txBox="1"/>
              <p:nvPr/>
            </p:nvSpPr>
            <p:spPr>
              <a:xfrm>
                <a:off x="0" y="-28575"/>
                <a:ext cx="3344182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2800" lIns="22800" spcFirstLastPara="1" rIns="22800" wrap="square" tIns="2280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112;p1"/>
            <p:cNvSpPr txBox="1"/>
            <p:nvPr/>
          </p:nvSpPr>
          <p:spPr>
            <a:xfrm>
              <a:off x="286641" y="65644"/>
              <a:ext cx="11688441" cy="3447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3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56"/>
                <a:buFont typeface="Arial"/>
                <a:buNone/>
              </a:pPr>
              <a:r>
                <a:rPr b="1" i="0" lang="en-US" sz="1556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Goal: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" name="Google Shape;113;p1"/>
          <p:cNvSpPr txBox="1"/>
          <p:nvPr/>
        </p:nvSpPr>
        <p:spPr>
          <a:xfrm>
            <a:off x="411593" y="2432165"/>
            <a:ext cx="2935200" cy="1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4"/>
              <a:buFont typeface="Arial"/>
              <a:buNone/>
            </a:pPr>
            <a:r>
              <a:rPr b="1" i="0" lang="en-US" sz="12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0" i="0" lang="en-US" sz="12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review the topic, audience, and goals  |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6342468" y="2432686"/>
            <a:ext cx="3350700" cy="1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4"/>
              <a:buFont typeface="Arial"/>
              <a:buNone/>
            </a:pPr>
            <a:r>
              <a:rPr b="1" i="0" lang="en-US" sz="12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12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ssign numbers to order main ideas and details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3322678" y="2440486"/>
            <a:ext cx="3096000" cy="1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4"/>
              <a:buFont typeface="Arial"/>
              <a:buNone/>
            </a:pPr>
            <a:r>
              <a:rPr b="1" i="0" lang="en-US" sz="11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0" i="0" lang="en-US" sz="111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ist main ideas and details in The Frame G.O.  |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0" y="7464500"/>
            <a:ext cx="2015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www.writingclassroom.org</a:t>
            </a:r>
            <a:endParaRPr b="0" i="0" sz="11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7" name="Google Shape;117;p1"/>
          <p:cNvGrpSpPr/>
          <p:nvPr/>
        </p:nvGrpSpPr>
        <p:grpSpPr>
          <a:xfrm>
            <a:off x="391287" y="2614240"/>
            <a:ext cx="9200047" cy="4850271"/>
            <a:chOff x="0" y="-267805"/>
            <a:chExt cx="12266730" cy="6467029"/>
          </a:xfrm>
        </p:grpSpPr>
        <p:grpSp>
          <p:nvGrpSpPr>
            <p:cNvPr id="118" name="Google Shape;118;p1"/>
            <p:cNvGrpSpPr/>
            <p:nvPr/>
          </p:nvGrpSpPr>
          <p:grpSpPr>
            <a:xfrm>
              <a:off x="0" y="-267805"/>
              <a:ext cx="12266730" cy="6467029"/>
              <a:chOff x="0" y="-95250"/>
              <a:chExt cx="4362900" cy="2300124"/>
            </a:xfrm>
          </p:grpSpPr>
          <p:sp>
            <p:nvSpPr>
              <p:cNvPr id="119" name="Google Shape;119;p1"/>
              <p:cNvSpPr/>
              <p:nvPr/>
            </p:nvSpPr>
            <p:spPr>
              <a:xfrm>
                <a:off x="0" y="0"/>
                <a:ext cx="4362791" cy="2204874"/>
              </a:xfrm>
              <a:custGeom>
                <a:rect b="b" l="l" r="r" t="t"/>
                <a:pathLst>
                  <a:path extrusionOk="0" h="2204874" w="4362791">
                    <a:moveTo>
                      <a:pt x="23660" y="0"/>
                    </a:moveTo>
                    <a:lnTo>
                      <a:pt x="4339130" y="0"/>
                    </a:lnTo>
                    <a:cubicBezTo>
                      <a:pt x="4352198" y="0"/>
                      <a:pt x="4362791" y="10593"/>
                      <a:pt x="4362791" y="23660"/>
                    </a:cubicBezTo>
                    <a:lnTo>
                      <a:pt x="4362791" y="2181213"/>
                    </a:lnTo>
                    <a:cubicBezTo>
                      <a:pt x="4362791" y="2194280"/>
                      <a:pt x="4352198" y="2204874"/>
                      <a:pt x="4339130" y="2204874"/>
                    </a:cubicBezTo>
                    <a:lnTo>
                      <a:pt x="23660" y="2204874"/>
                    </a:lnTo>
                    <a:cubicBezTo>
                      <a:pt x="17385" y="2204874"/>
                      <a:pt x="11367" y="2202381"/>
                      <a:pt x="6930" y="2197944"/>
                    </a:cubicBezTo>
                    <a:cubicBezTo>
                      <a:pt x="2493" y="2193506"/>
                      <a:pt x="0" y="2187488"/>
                      <a:pt x="0" y="2181213"/>
                    </a:cubicBezTo>
                    <a:lnTo>
                      <a:pt x="0" y="23660"/>
                    </a:lnTo>
                    <a:cubicBezTo>
                      <a:pt x="0" y="10593"/>
                      <a:pt x="10593" y="0"/>
                      <a:pt x="23660" y="0"/>
                    </a:cubicBezTo>
                    <a:close/>
                  </a:path>
                </a:pathLst>
              </a:custGeom>
              <a:solidFill>
                <a:srgbClr val="F9F8F2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"/>
              <p:cNvSpPr txBox="1"/>
              <p:nvPr/>
            </p:nvSpPr>
            <p:spPr>
              <a:xfrm>
                <a:off x="0" y="-95250"/>
                <a:ext cx="4362900" cy="2300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ctr">
                  <a:lnSpc>
                    <a:spcPct val="198277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1" name="Google Shape;121;p1"/>
            <p:cNvSpPr txBox="1"/>
            <p:nvPr/>
          </p:nvSpPr>
          <p:spPr>
            <a:xfrm>
              <a:off x="1288709" y="1388818"/>
              <a:ext cx="1653000" cy="32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39987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68"/>
                <a:buFont typeface="Arial"/>
                <a:buNone/>
              </a:pPr>
              <a:r>
                <a:rPr b="0" i="0" lang="en-US" sz="1568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Essential details: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2" name="Google Shape;122;p1"/>
            <p:cNvGrpSpPr/>
            <p:nvPr/>
          </p:nvGrpSpPr>
          <p:grpSpPr>
            <a:xfrm>
              <a:off x="179774" y="-42248"/>
              <a:ext cx="3866455" cy="1363047"/>
              <a:chOff x="0" y="-95250"/>
              <a:chExt cx="1119900" cy="394800"/>
            </a:xfrm>
          </p:grpSpPr>
          <p:sp>
            <p:nvSpPr>
              <p:cNvPr id="123" name="Google Shape;123;p1"/>
              <p:cNvSpPr/>
              <p:nvPr/>
            </p:nvSpPr>
            <p:spPr>
              <a:xfrm>
                <a:off x="0" y="0"/>
                <a:ext cx="1119876" cy="299529"/>
              </a:xfrm>
              <a:custGeom>
                <a:rect b="b" l="l" r="r" t="t"/>
                <a:pathLst>
                  <a:path extrusionOk="0" h="299529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224464"/>
                    </a:lnTo>
                    <a:cubicBezTo>
                      <a:pt x="1119876" y="244373"/>
                      <a:pt x="1111968" y="263466"/>
                      <a:pt x="1097890" y="277543"/>
                    </a:cubicBezTo>
                    <a:cubicBezTo>
                      <a:pt x="1083813" y="291620"/>
                      <a:pt x="1064720" y="299529"/>
                      <a:pt x="1044811" y="299529"/>
                    </a:cubicBezTo>
                    <a:lnTo>
                      <a:pt x="75065" y="299529"/>
                    </a:lnTo>
                    <a:cubicBezTo>
                      <a:pt x="55157" y="299529"/>
                      <a:pt x="36063" y="291620"/>
                      <a:pt x="21986" y="277543"/>
                    </a:cubicBezTo>
                    <a:cubicBezTo>
                      <a:pt x="7909" y="263466"/>
                      <a:pt x="0" y="244373"/>
                      <a:pt x="0" y="224464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1"/>
              <p:cNvSpPr txBox="1"/>
              <p:nvPr/>
            </p:nvSpPr>
            <p:spPr>
              <a:xfrm>
                <a:off x="0" y="-95250"/>
                <a:ext cx="1119900" cy="39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5" name="Google Shape;125;p1"/>
            <p:cNvGrpSpPr/>
            <p:nvPr/>
          </p:nvGrpSpPr>
          <p:grpSpPr>
            <a:xfrm>
              <a:off x="4200073" y="-42248"/>
              <a:ext cx="3866455" cy="1363047"/>
              <a:chOff x="0" y="-95250"/>
              <a:chExt cx="1119900" cy="394800"/>
            </a:xfrm>
          </p:grpSpPr>
          <p:sp>
            <p:nvSpPr>
              <p:cNvPr id="126" name="Google Shape;126;p1"/>
              <p:cNvSpPr/>
              <p:nvPr/>
            </p:nvSpPr>
            <p:spPr>
              <a:xfrm>
                <a:off x="0" y="0"/>
                <a:ext cx="1119876" cy="299529"/>
              </a:xfrm>
              <a:custGeom>
                <a:rect b="b" l="l" r="r" t="t"/>
                <a:pathLst>
                  <a:path extrusionOk="0" h="299529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224464"/>
                    </a:lnTo>
                    <a:cubicBezTo>
                      <a:pt x="1119876" y="244373"/>
                      <a:pt x="1111968" y="263466"/>
                      <a:pt x="1097890" y="277543"/>
                    </a:cubicBezTo>
                    <a:cubicBezTo>
                      <a:pt x="1083813" y="291620"/>
                      <a:pt x="1064720" y="299529"/>
                      <a:pt x="1044811" y="299529"/>
                    </a:cubicBezTo>
                    <a:lnTo>
                      <a:pt x="75065" y="299529"/>
                    </a:lnTo>
                    <a:cubicBezTo>
                      <a:pt x="55157" y="299529"/>
                      <a:pt x="36063" y="291620"/>
                      <a:pt x="21986" y="277543"/>
                    </a:cubicBezTo>
                    <a:cubicBezTo>
                      <a:pt x="7909" y="263466"/>
                      <a:pt x="0" y="244373"/>
                      <a:pt x="0" y="224464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1"/>
              <p:cNvSpPr txBox="1"/>
              <p:nvPr/>
            </p:nvSpPr>
            <p:spPr>
              <a:xfrm>
                <a:off x="0" y="-95250"/>
                <a:ext cx="1119900" cy="39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" name="Google Shape;128;p1"/>
            <p:cNvGrpSpPr/>
            <p:nvPr/>
          </p:nvGrpSpPr>
          <p:grpSpPr>
            <a:xfrm>
              <a:off x="8220373" y="-42248"/>
              <a:ext cx="3866455" cy="1363047"/>
              <a:chOff x="0" y="-95250"/>
              <a:chExt cx="1119900" cy="394800"/>
            </a:xfrm>
          </p:grpSpPr>
          <p:sp>
            <p:nvSpPr>
              <p:cNvPr id="129" name="Google Shape;129;p1"/>
              <p:cNvSpPr/>
              <p:nvPr/>
            </p:nvSpPr>
            <p:spPr>
              <a:xfrm>
                <a:off x="0" y="0"/>
                <a:ext cx="1119876" cy="299529"/>
              </a:xfrm>
              <a:custGeom>
                <a:rect b="b" l="l" r="r" t="t"/>
                <a:pathLst>
                  <a:path extrusionOk="0" h="299529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224464"/>
                    </a:lnTo>
                    <a:cubicBezTo>
                      <a:pt x="1119876" y="244373"/>
                      <a:pt x="1111968" y="263466"/>
                      <a:pt x="1097890" y="277543"/>
                    </a:cubicBezTo>
                    <a:cubicBezTo>
                      <a:pt x="1083813" y="291620"/>
                      <a:pt x="1064720" y="299529"/>
                      <a:pt x="1044811" y="299529"/>
                    </a:cubicBezTo>
                    <a:lnTo>
                      <a:pt x="75065" y="299529"/>
                    </a:lnTo>
                    <a:cubicBezTo>
                      <a:pt x="55157" y="299529"/>
                      <a:pt x="36063" y="291620"/>
                      <a:pt x="21986" y="277543"/>
                    </a:cubicBezTo>
                    <a:cubicBezTo>
                      <a:pt x="7909" y="263466"/>
                      <a:pt x="0" y="244373"/>
                      <a:pt x="0" y="224464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1"/>
              <p:cNvSpPr txBox="1"/>
              <p:nvPr/>
            </p:nvSpPr>
            <p:spPr>
              <a:xfrm>
                <a:off x="0" y="-95250"/>
                <a:ext cx="1119900" cy="39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1" name="Google Shape;131;p1"/>
            <p:cNvSpPr txBox="1"/>
            <p:nvPr/>
          </p:nvSpPr>
          <p:spPr>
            <a:xfrm>
              <a:off x="5309008" y="1388818"/>
              <a:ext cx="1653000" cy="32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39987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68"/>
                <a:buFont typeface="Arial"/>
                <a:buNone/>
              </a:pPr>
              <a:r>
                <a:rPr b="0" i="0" lang="en-US" sz="1568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Essential details: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 txBox="1"/>
            <p:nvPr/>
          </p:nvSpPr>
          <p:spPr>
            <a:xfrm>
              <a:off x="9331488" y="1388818"/>
              <a:ext cx="1653000" cy="32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39987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68"/>
                <a:buFont typeface="Arial"/>
                <a:buNone/>
              </a:pPr>
              <a:r>
                <a:rPr b="0" i="0" lang="en-US" sz="1568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Essential details: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3" name="Google Shape;133;p1"/>
            <p:cNvGrpSpPr/>
            <p:nvPr/>
          </p:nvGrpSpPr>
          <p:grpSpPr>
            <a:xfrm>
              <a:off x="179774" y="4577718"/>
              <a:ext cx="11906982" cy="1402406"/>
              <a:chOff x="0" y="-95250"/>
              <a:chExt cx="3448800" cy="406200"/>
            </a:xfrm>
          </p:grpSpPr>
          <p:sp>
            <p:nvSpPr>
              <p:cNvPr id="134" name="Google Shape;134;p1"/>
              <p:cNvSpPr/>
              <p:nvPr/>
            </p:nvSpPr>
            <p:spPr>
              <a:xfrm>
                <a:off x="0" y="0"/>
                <a:ext cx="3448771" cy="310867"/>
              </a:xfrm>
              <a:custGeom>
                <a:rect b="b" l="l" r="r" t="t"/>
                <a:pathLst>
                  <a:path extrusionOk="0" h="310867" w="3448771">
                    <a:moveTo>
                      <a:pt x="24375" y="0"/>
                    </a:moveTo>
                    <a:lnTo>
                      <a:pt x="3424396" y="0"/>
                    </a:lnTo>
                    <a:cubicBezTo>
                      <a:pt x="3437858" y="0"/>
                      <a:pt x="3448771" y="10913"/>
                      <a:pt x="3448771" y="24375"/>
                    </a:cubicBezTo>
                    <a:lnTo>
                      <a:pt x="3448771" y="286492"/>
                    </a:lnTo>
                    <a:cubicBezTo>
                      <a:pt x="3448771" y="292956"/>
                      <a:pt x="3446203" y="299156"/>
                      <a:pt x="3441632" y="303727"/>
                    </a:cubicBezTo>
                    <a:cubicBezTo>
                      <a:pt x="3437061" y="308299"/>
                      <a:pt x="3430861" y="310867"/>
                      <a:pt x="3424396" y="310867"/>
                    </a:cubicBezTo>
                    <a:lnTo>
                      <a:pt x="24375" y="310867"/>
                    </a:lnTo>
                    <a:cubicBezTo>
                      <a:pt x="17910" y="310867"/>
                      <a:pt x="11710" y="308299"/>
                      <a:pt x="7139" y="303727"/>
                    </a:cubicBezTo>
                    <a:cubicBezTo>
                      <a:pt x="2568" y="299156"/>
                      <a:pt x="0" y="292956"/>
                      <a:pt x="0" y="286492"/>
                    </a:cubicBezTo>
                    <a:lnTo>
                      <a:pt x="0" y="24375"/>
                    </a:lnTo>
                    <a:cubicBezTo>
                      <a:pt x="0" y="17910"/>
                      <a:pt x="2568" y="11710"/>
                      <a:pt x="7139" y="7139"/>
                    </a:cubicBezTo>
                    <a:cubicBezTo>
                      <a:pt x="11710" y="2568"/>
                      <a:pt x="17910" y="0"/>
                      <a:pt x="243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1"/>
              <p:cNvSpPr txBox="1"/>
              <p:nvPr/>
            </p:nvSpPr>
            <p:spPr>
              <a:xfrm>
                <a:off x="0" y="-95250"/>
                <a:ext cx="3448800" cy="40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6" name="Google Shape;136;p1"/>
            <p:cNvGrpSpPr/>
            <p:nvPr/>
          </p:nvGrpSpPr>
          <p:grpSpPr>
            <a:xfrm>
              <a:off x="179774" y="1485430"/>
              <a:ext cx="3866455" cy="1201470"/>
              <a:chOff x="0" y="-95250"/>
              <a:chExt cx="1119900" cy="348000"/>
            </a:xfrm>
          </p:grpSpPr>
          <p:sp>
            <p:nvSpPr>
              <p:cNvPr id="137" name="Google Shape;137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" name="Google Shape;139;p1"/>
            <p:cNvGrpSpPr/>
            <p:nvPr/>
          </p:nvGrpSpPr>
          <p:grpSpPr>
            <a:xfrm>
              <a:off x="179774" y="2444883"/>
              <a:ext cx="3866455" cy="1201470"/>
              <a:chOff x="0" y="-95250"/>
              <a:chExt cx="1119900" cy="348000"/>
            </a:xfrm>
          </p:grpSpPr>
          <p:sp>
            <p:nvSpPr>
              <p:cNvPr id="140" name="Google Shape;140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2" name="Google Shape;142;p1"/>
            <p:cNvGrpSpPr/>
            <p:nvPr/>
          </p:nvGrpSpPr>
          <p:grpSpPr>
            <a:xfrm>
              <a:off x="179774" y="3404336"/>
              <a:ext cx="3866455" cy="1201470"/>
              <a:chOff x="0" y="-95250"/>
              <a:chExt cx="1119900" cy="348000"/>
            </a:xfrm>
          </p:grpSpPr>
          <p:sp>
            <p:nvSpPr>
              <p:cNvPr id="143" name="Google Shape;143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5" name="Google Shape;145;p1"/>
            <p:cNvGrpSpPr/>
            <p:nvPr/>
          </p:nvGrpSpPr>
          <p:grpSpPr>
            <a:xfrm>
              <a:off x="4200073" y="1485430"/>
              <a:ext cx="3866455" cy="1201470"/>
              <a:chOff x="0" y="-95250"/>
              <a:chExt cx="1119900" cy="348000"/>
            </a:xfrm>
          </p:grpSpPr>
          <p:sp>
            <p:nvSpPr>
              <p:cNvPr id="146" name="Google Shape;146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" name="Google Shape;148;p1"/>
            <p:cNvGrpSpPr/>
            <p:nvPr/>
          </p:nvGrpSpPr>
          <p:grpSpPr>
            <a:xfrm>
              <a:off x="4200073" y="2444883"/>
              <a:ext cx="3866455" cy="1201470"/>
              <a:chOff x="0" y="-95250"/>
              <a:chExt cx="1119900" cy="348000"/>
            </a:xfrm>
          </p:grpSpPr>
          <p:sp>
            <p:nvSpPr>
              <p:cNvPr id="149" name="Google Shape;149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" name="Google Shape;151;p1"/>
            <p:cNvGrpSpPr/>
            <p:nvPr/>
          </p:nvGrpSpPr>
          <p:grpSpPr>
            <a:xfrm>
              <a:off x="4200073" y="3404336"/>
              <a:ext cx="3866455" cy="1201470"/>
              <a:chOff x="0" y="-95250"/>
              <a:chExt cx="1119900" cy="348000"/>
            </a:xfrm>
          </p:grpSpPr>
          <p:sp>
            <p:nvSpPr>
              <p:cNvPr id="152" name="Google Shape;152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4" name="Google Shape;154;p1"/>
            <p:cNvGrpSpPr/>
            <p:nvPr/>
          </p:nvGrpSpPr>
          <p:grpSpPr>
            <a:xfrm>
              <a:off x="8220373" y="1485430"/>
              <a:ext cx="3866455" cy="1201470"/>
              <a:chOff x="0" y="-95250"/>
              <a:chExt cx="1119900" cy="348000"/>
            </a:xfrm>
          </p:grpSpPr>
          <p:sp>
            <p:nvSpPr>
              <p:cNvPr id="155" name="Google Shape;155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7" name="Google Shape;157;p1"/>
            <p:cNvGrpSpPr/>
            <p:nvPr/>
          </p:nvGrpSpPr>
          <p:grpSpPr>
            <a:xfrm>
              <a:off x="8220373" y="2444883"/>
              <a:ext cx="3866455" cy="1201470"/>
              <a:chOff x="0" y="-95250"/>
              <a:chExt cx="1119900" cy="348000"/>
            </a:xfrm>
          </p:grpSpPr>
          <p:sp>
            <p:nvSpPr>
              <p:cNvPr id="158" name="Google Shape;158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0" name="Google Shape;160;p1"/>
            <p:cNvGrpSpPr/>
            <p:nvPr/>
          </p:nvGrpSpPr>
          <p:grpSpPr>
            <a:xfrm>
              <a:off x="8220373" y="3404336"/>
              <a:ext cx="3866455" cy="1201470"/>
              <a:chOff x="0" y="-95250"/>
              <a:chExt cx="1119900" cy="348000"/>
            </a:xfrm>
          </p:grpSpPr>
          <p:sp>
            <p:nvSpPr>
              <p:cNvPr id="161" name="Google Shape;161;p1"/>
              <p:cNvSpPr/>
              <p:nvPr/>
            </p:nvSpPr>
            <p:spPr>
              <a:xfrm>
                <a:off x="0" y="0"/>
                <a:ext cx="1119876" cy="252661"/>
              </a:xfrm>
              <a:custGeom>
                <a:rect b="b" l="l" r="r" t="t"/>
                <a:pathLst>
                  <a:path extrusionOk="0" h="252661" w="1119876">
                    <a:moveTo>
                      <a:pt x="75065" y="0"/>
                    </a:moveTo>
                    <a:lnTo>
                      <a:pt x="1044811" y="0"/>
                    </a:lnTo>
                    <a:cubicBezTo>
                      <a:pt x="1064720" y="0"/>
                      <a:pt x="1083813" y="7909"/>
                      <a:pt x="1097890" y="21986"/>
                    </a:cubicBezTo>
                    <a:cubicBezTo>
                      <a:pt x="1111968" y="36063"/>
                      <a:pt x="1119876" y="55157"/>
                      <a:pt x="1119876" y="75065"/>
                    </a:cubicBezTo>
                    <a:lnTo>
                      <a:pt x="1119876" y="177596"/>
                    </a:lnTo>
                    <a:cubicBezTo>
                      <a:pt x="1119876" y="197505"/>
                      <a:pt x="1111968" y="216598"/>
                      <a:pt x="1097890" y="230675"/>
                    </a:cubicBezTo>
                    <a:cubicBezTo>
                      <a:pt x="1083813" y="244753"/>
                      <a:pt x="1064720" y="252661"/>
                      <a:pt x="1044811" y="252661"/>
                    </a:cubicBezTo>
                    <a:lnTo>
                      <a:pt x="75065" y="252661"/>
                    </a:lnTo>
                    <a:cubicBezTo>
                      <a:pt x="55157" y="252661"/>
                      <a:pt x="36063" y="244753"/>
                      <a:pt x="21986" y="230675"/>
                    </a:cubicBezTo>
                    <a:cubicBezTo>
                      <a:pt x="7909" y="216598"/>
                      <a:pt x="0" y="197505"/>
                      <a:pt x="0" y="177596"/>
                    </a:cubicBezTo>
                    <a:lnTo>
                      <a:pt x="0" y="75065"/>
                    </a:lnTo>
                    <a:cubicBezTo>
                      <a:pt x="0" y="55157"/>
                      <a:pt x="7909" y="36063"/>
                      <a:pt x="21986" y="21986"/>
                    </a:cubicBezTo>
                    <a:cubicBezTo>
                      <a:pt x="36063" y="7909"/>
                      <a:pt x="55157" y="0"/>
                      <a:pt x="750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2" name="Google Shape;162;p1"/>
              <p:cNvSpPr txBox="1"/>
              <p:nvPr/>
            </p:nvSpPr>
            <p:spPr>
              <a:xfrm>
                <a:off x="0" y="-95250"/>
                <a:ext cx="1119900" cy="34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l">
                  <a:lnSpc>
                    <a:spcPct val="140015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549"/>
                  <a:buFont typeface="Arial"/>
                  <a:buNone/>
                </a:pPr>
                <a:r>
                  <a:rPr b="0" i="0" lang="en-US" sz="2549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" name="Google Shape;163;p1"/>
            <p:cNvGrpSpPr/>
            <p:nvPr/>
          </p:nvGrpSpPr>
          <p:grpSpPr>
            <a:xfrm>
              <a:off x="261568" y="111959"/>
              <a:ext cx="497626" cy="464434"/>
              <a:chOff x="0" y="0"/>
              <a:chExt cx="870889" cy="812800"/>
            </a:xfrm>
          </p:grpSpPr>
          <p:sp>
            <p:nvSpPr>
              <p:cNvPr id="164" name="Google Shape;164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6" name="Google Shape;166;p1"/>
            <p:cNvGrpSpPr/>
            <p:nvPr/>
          </p:nvGrpSpPr>
          <p:grpSpPr>
            <a:xfrm>
              <a:off x="4228747" y="111959"/>
              <a:ext cx="497626" cy="464434"/>
              <a:chOff x="0" y="0"/>
              <a:chExt cx="870889" cy="812800"/>
            </a:xfrm>
          </p:grpSpPr>
          <p:sp>
            <p:nvSpPr>
              <p:cNvPr id="167" name="Google Shape;167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9" name="Google Shape;169;p1"/>
            <p:cNvGrpSpPr/>
            <p:nvPr/>
          </p:nvGrpSpPr>
          <p:grpSpPr>
            <a:xfrm>
              <a:off x="8267584" y="111959"/>
              <a:ext cx="497626" cy="464434"/>
              <a:chOff x="0" y="0"/>
              <a:chExt cx="870889" cy="812800"/>
            </a:xfrm>
          </p:grpSpPr>
          <p:sp>
            <p:nvSpPr>
              <p:cNvPr id="170" name="Google Shape;170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2" name="Google Shape;172;p1"/>
            <p:cNvGrpSpPr/>
            <p:nvPr/>
          </p:nvGrpSpPr>
          <p:grpSpPr>
            <a:xfrm>
              <a:off x="8267584" y="1674856"/>
              <a:ext cx="497626" cy="464434"/>
              <a:chOff x="0" y="0"/>
              <a:chExt cx="870889" cy="812800"/>
            </a:xfrm>
          </p:grpSpPr>
          <p:sp>
            <p:nvSpPr>
              <p:cNvPr id="173" name="Google Shape;173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" name="Google Shape;175;p1"/>
            <p:cNvGrpSpPr/>
            <p:nvPr/>
          </p:nvGrpSpPr>
          <p:grpSpPr>
            <a:xfrm>
              <a:off x="8267584" y="2635192"/>
              <a:ext cx="497626" cy="464434"/>
              <a:chOff x="0" y="0"/>
              <a:chExt cx="870889" cy="812800"/>
            </a:xfrm>
          </p:grpSpPr>
          <p:sp>
            <p:nvSpPr>
              <p:cNvPr id="176" name="Google Shape;176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" name="Google Shape;178;p1"/>
            <p:cNvGrpSpPr/>
            <p:nvPr/>
          </p:nvGrpSpPr>
          <p:grpSpPr>
            <a:xfrm>
              <a:off x="8267584" y="3593395"/>
              <a:ext cx="497626" cy="464434"/>
              <a:chOff x="0" y="0"/>
              <a:chExt cx="870889" cy="812800"/>
            </a:xfrm>
          </p:grpSpPr>
          <p:sp>
            <p:nvSpPr>
              <p:cNvPr id="179" name="Google Shape;179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" name="Google Shape;181;p1"/>
            <p:cNvGrpSpPr/>
            <p:nvPr/>
          </p:nvGrpSpPr>
          <p:grpSpPr>
            <a:xfrm>
              <a:off x="4228747" y="1674856"/>
              <a:ext cx="497626" cy="464434"/>
              <a:chOff x="0" y="0"/>
              <a:chExt cx="870889" cy="812800"/>
            </a:xfrm>
          </p:grpSpPr>
          <p:sp>
            <p:nvSpPr>
              <p:cNvPr id="182" name="Google Shape;182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1"/>
            <p:cNvGrpSpPr/>
            <p:nvPr/>
          </p:nvGrpSpPr>
          <p:grpSpPr>
            <a:xfrm>
              <a:off x="4228747" y="2635192"/>
              <a:ext cx="497626" cy="464434"/>
              <a:chOff x="0" y="0"/>
              <a:chExt cx="870889" cy="812800"/>
            </a:xfrm>
          </p:grpSpPr>
          <p:sp>
            <p:nvSpPr>
              <p:cNvPr id="185" name="Google Shape;185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1"/>
            <p:cNvGrpSpPr/>
            <p:nvPr/>
          </p:nvGrpSpPr>
          <p:grpSpPr>
            <a:xfrm>
              <a:off x="4228747" y="3593395"/>
              <a:ext cx="497626" cy="464434"/>
              <a:chOff x="0" y="0"/>
              <a:chExt cx="870889" cy="812800"/>
            </a:xfrm>
          </p:grpSpPr>
          <p:sp>
            <p:nvSpPr>
              <p:cNvPr id="188" name="Google Shape;188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1"/>
            <p:cNvGrpSpPr/>
            <p:nvPr/>
          </p:nvGrpSpPr>
          <p:grpSpPr>
            <a:xfrm>
              <a:off x="189910" y="1674856"/>
              <a:ext cx="497626" cy="464434"/>
              <a:chOff x="0" y="0"/>
              <a:chExt cx="870889" cy="812800"/>
            </a:xfrm>
          </p:grpSpPr>
          <p:sp>
            <p:nvSpPr>
              <p:cNvPr id="191" name="Google Shape;191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3" name="Google Shape;193;p1"/>
            <p:cNvGrpSpPr/>
            <p:nvPr/>
          </p:nvGrpSpPr>
          <p:grpSpPr>
            <a:xfrm>
              <a:off x="189910" y="2635192"/>
              <a:ext cx="497626" cy="464434"/>
              <a:chOff x="0" y="0"/>
              <a:chExt cx="870889" cy="812800"/>
            </a:xfrm>
          </p:grpSpPr>
          <p:sp>
            <p:nvSpPr>
              <p:cNvPr id="194" name="Google Shape;194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6" name="Google Shape;196;p1"/>
            <p:cNvGrpSpPr/>
            <p:nvPr/>
          </p:nvGrpSpPr>
          <p:grpSpPr>
            <a:xfrm>
              <a:off x="189910" y="3593395"/>
              <a:ext cx="497626" cy="464434"/>
              <a:chOff x="0" y="0"/>
              <a:chExt cx="870889" cy="812800"/>
            </a:xfrm>
          </p:grpSpPr>
          <p:sp>
            <p:nvSpPr>
              <p:cNvPr id="197" name="Google Shape;197;p1"/>
              <p:cNvSpPr/>
              <p:nvPr/>
            </p:nvSpPr>
            <p:spPr>
              <a:xfrm>
                <a:off x="0" y="0"/>
                <a:ext cx="870889" cy="812800"/>
              </a:xfrm>
              <a:custGeom>
                <a:rect b="b" l="l" r="r" t="t"/>
                <a:pathLst>
                  <a:path extrusionOk="0" h="812800" w="870889">
                    <a:moveTo>
                      <a:pt x="435445" y="0"/>
                    </a:moveTo>
                    <a:cubicBezTo>
                      <a:pt x="194955" y="0"/>
                      <a:pt x="0" y="181951"/>
                      <a:pt x="0" y="406400"/>
                    </a:cubicBezTo>
                    <a:cubicBezTo>
                      <a:pt x="0" y="630849"/>
                      <a:pt x="194955" y="812800"/>
                      <a:pt x="435445" y="812800"/>
                    </a:cubicBezTo>
                    <a:cubicBezTo>
                      <a:pt x="675934" y="812800"/>
                      <a:pt x="870889" y="630849"/>
                      <a:pt x="870889" y="406400"/>
                    </a:cubicBezTo>
                    <a:cubicBezTo>
                      <a:pt x="870889" y="181951"/>
                      <a:pt x="675934" y="0"/>
                      <a:pt x="435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sq" cmpd="sng" w="9525">
                <a:solidFill>
                  <a:srgbClr val="0000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1"/>
              <p:cNvSpPr txBox="1"/>
              <p:nvPr/>
            </p:nvSpPr>
            <p:spPr>
              <a:xfrm>
                <a:off x="81646" y="47625"/>
                <a:ext cx="707700" cy="689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7975" lIns="47975" spcFirstLastPara="1" rIns="47975" wrap="square" tIns="47975">
                <a:noAutofit/>
              </a:bodyPr>
              <a:lstStyle/>
              <a:p>
                <a:pPr indent="0" lvl="0" marL="0" marR="0" rtl="0" algn="ctr">
                  <a:lnSpc>
                    <a:spcPct val="116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9" name="Google Shape;199;p1"/>
            <p:cNvSpPr/>
            <p:nvPr/>
          </p:nvSpPr>
          <p:spPr>
            <a:xfrm>
              <a:off x="9500095" y="122125"/>
              <a:ext cx="1574218" cy="427897"/>
            </a:xfrm>
            <a:custGeom>
              <a:rect b="b" l="l" r="r" t="t"/>
              <a:pathLst>
                <a:path extrusionOk="0" h="130556" w="415635">
                  <a:moveTo>
                    <a:pt x="65278" y="0"/>
                  </a:moveTo>
                  <a:lnTo>
                    <a:pt x="350357" y="0"/>
                  </a:lnTo>
                  <a:cubicBezTo>
                    <a:pt x="386409" y="0"/>
                    <a:pt x="415635" y="29226"/>
                    <a:pt x="415635" y="65278"/>
                  </a:cubicBezTo>
                  <a:lnTo>
                    <a:pt x="415635" y="65278"/>
                  </a:lnTo>
                  <a:cubicBezTo>
                    <a:pt x="415635" y="101330"/>
                    <a:pt x="386409" y="130556"/>
                    <a:pt x="350357" y="130556"/>
                  </a:cubicBezTo>
                  <a:lnTo>
                    <a:pt x="65278" y="130556"/>
                  </a:lnTo>
                  <a:cubicBezTo>
                    <a:pt x="29226" y="130556"/>
                    <a:pt x="0" y="101330"/>
                    <a:pt x="0" y="65278"/>
                  </a:cubicBezTo>
                  <a:lnTo>
                    <a:pt x="0" y="65278"/>
                  </a:lnTo>
                  <a:cubicBezTo>
                    <a:pt x="0" y="29226"/>
                    <a:pt x="29226" y="0"/>
                    <a:pt x="65278" y="0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"/>
            <p:cNvSpPr/>
            <p:nvPr/>
          </p:nvSpPr>
          <p:spPr>
            <a:xfrm>
              <a:off x="5396778" y="122125"/>
              <a:ext cx="1574218" cy="427897"/>
            </a:xfrm>
            <a:custGeom>
              <a:rect b="b" l="l" r="r" t="t"/>
              <a:pathLst>
                <a:path extrusionOk="0" h="130556" w="415635">
                  <a:moveTo>
                    <a:pt x="65278" y="0"/>
                  </a:moveTo>
                  <a:lnTo>
                    <a:pt x="350357" y="0"/>
                  </a:lnTo>
                  <a:cubicBezTo>
                    <a:pt x="386409" y="0"/>
                    <a:pt x="415635" y="29226"/>
                    <a:pt x="415635" y="65278"/>
                  </a:cubicBezTo>
                  <a:lnTo>
                    <a:pt x="415635" y="65278"/>
                  </a:lnTo>
                  <a:cubicBezTo>
                    <a:pt x="415635" y="101330"/>
                    <a:pt x="386409" y="130556"/>
                    <a:pt x="350357" y="130556"/>
                  </a:cubicBezTo>
                  <a:lnTo>
                    <a:pt x="65278" y="130556"/>
                  </a:lnTo>
                  <a:cubicBezTo>
                    <a:pt x="29226" y="130556"/>
                    <a:pt x="0" y="101330"/>
                    <a:pt x="0" y="65278"/>
                  </a:cubicBezTo>
                  <a:lnTo>
                    <a:pt x="0" y="65278"/>
                  </a:lnTo>
                  <a:cubicBezTo>
                    <a:pt x="0" y="29226"/>
                    <a:pt x="29226" y="0"/>
                    <a:pt x="65278" y="0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"/>
            <p:cNvSpPr/>
            <p:nvPr/>
          </p:nvSpPr>
          <p:spPr>
            <a:xfrm>
              <a:off x="1313544" y="122125"/>
              <a:ext cx="1574218" cy="427897"/>
            </a:xfrm>
            <a:custGeom>
              <a:rect b="b" l="l" r="r" t="t"/>
              <a:pathLst>
                <a:path extrusionOk="0" h="130556" w="415635">
                  <a:moveTo>
                    <a:pt x="65278" y="0"/>
                  </a:moveTo>
                  <a:lnTo>
                    <a:pt x="350357" y="0"/>
                  </a:lnTo>
                  <a:cubicBezTo>
                    <a:pt x="386409" y="0"/>
                    <a:pt x="415635" y="29226"/>
                    <a:pt x="415635" y="65278"/>
                  </a:cubicBezTo>
                  <a:lnTo>
                    <a:pt x="415635" y="65278"/>
                  </a:lnTo>
                  <a:cubicBezTo>
                    <a:pt x="415635" y="101330"/>
                    <a:pt x="386409" y="130556"/>
                    <a:pt x="350357" y="130556"/>
                  </a:cubicBezTo>
                  <a:lnTo>
                    <a:pt x="65278" y="130556"/>
                  </a:lnTo>
                  <a:cubicBezTo>
                    <a:pt x="29226" y="130556"/>
                    <a:pt x="0" y="101330"/>
                    <a:pt x="0" y="65278"/>
                  </a:cubicBezTo>
                  <a:lnTo>
                    <a:pt x="0" y="65278"/>
                  </a:lnTo>
                  <a:cubicBezTo>
                    <a:pt x="0" y="29226"/>
                    <a:pt x="29226" y="0"/>
                    <a:pt x="65278" y="0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"/>
            <p:cNvSpPr/>
            <p:nvPr/>
          </p:nvSpPr>
          <p:spPr>
            <a:xfrm>
              <a:off x="2522697" y="4786644"/>
              <a:ext cx="7215373" cy="471960"/>
            </a:xfrm>
            <a:custGeom>
              <a:rect b="b" l="l" r="r" t="t"/>
              <a:pathLst>
                <a:path extrusionOk="0" h="130556" w="1591919">
                  <a:moveTo>
                    <a:pt x="55631" y="0"/>
                  </a:moveTo>
                  <a:lnTo>
                    <a:pt x="1536287" y="0"/>
                  </a:lnTo>
                  <a:cubicBezTo>
                    <a:pt x="1551042" y="0"/>
                    <a:pt x="1565192" y="5861"/>
                    <a:pt x="1575625" y="16294"/>
                  </a:cubicBezTo>
                  <a:cubicBezTo>
                    <a:pt x="1586058" y="26727"/>
                    <a:pt x="1591919" y="40877"/>
                    <a:pt x="1591919" y="55631"/>
                  </a:cubicBezTo>
                  <a:lnTo>
                    <a:pt x="1591919" y="74924"/>
                  </a:lnTo>
                  <a:cubicBezTo>
                    <a:pt x="1591919" y="105648"/>
                    <a:pt x="1567012" y="130556"/>
                    <a:pt x="1536287" y="130556"/>
                  </a:cubicBezTo>
                  <a:lnTo>
                    <a:pt x="55631" y="130556"/>
                  </a:lnTo>
                  <a:cubicBezTo>
                    <a:pt x="40877" y="130556"/>
                    <a:pt x="26727" y="124694"/>
                    <a:pt x="16294" y="114261"/>
                  </a:cubicBezTo>
                  <a:cubicBezTo>
                    <a:pt x="5861" y="103829"/>
                    <a:pt x="0" y="89678"/>
                    <a:pt x="0" y="74924"/>
                  </a:cubicBezTo>
                  <a:lnTo>
                    <a:pt x="0" y="55631"/>
                  </a:lnTo>
                  <a:cubicBezTo>
                    <a:pt x="0" y="40877"/>
                    <a:pt x="5861" y="26727"/>
                    <a:pt x="16294" y="16294"/>
                  </a:cubicBezTo>
                  <a:cubicBezTo>
                    <a:pt x="26727" y="5861"/>
                    <a:pt x="40877" y="0"/>
                    <a:pt x="55631" y="0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1"/>
          <p:cNvGrpSpPr/>
          <p:nvPr/>
        </p:nvGrpSpPr>
        <p:grpSpPr>
          <a:xfrm>
            <a:off x="1450994" y="2950108"/>
            <a:ext cx="7083225" cy="3754264"/>
            <a:chOff x="1412943" y="119767"/>
            <a:chExt cx="9444300" cy="5005686"/>
          </a:xfrm>
        </p:grpSpPr>
        <p:sp>
          <p:nvSpPr>
            <p:cNvPr id="204" name="Google Shape;204;p1"/>
            <p:cNvSpPr txBox="1"/>
            <p:nvPr/>
          </p:nvSpPr>
          <p:spPr>
            <a:xfrm>
              <a:off x="1412943" y="119767"/>
              <a:ext cx="1403700" cy="28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7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0"/>
                <a:buFont typeface="Arial"/>
                <a:buNone/>
              </a:pPr>
              <a:r>
                <a:rPr b="1" i="0" lang="en-US" sz="139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Main idea 1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"/>
            <p:cNvSpPr txBox="1"/>
            <p:nvPr/>
          </p:nvSpPr>
          <p:spPr>
            <a:xfrm>
              <a:off x="5433243" y="119767"/>
              <a:ext cx="1403700" cy="28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7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0"/>
                <a:buFont typeface="Arial"/>
                <a:buNone/>
              </a:pPr>
              <a:r>
                <a:rPr b="1" i="0" lang="en-US" sz="139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Main idea 2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"/>
            <p:cNvSpPr txBox="1"/>
            <p:nvPr/>
          </p:nvSpPr>
          <p:spPr>
            <a:xfrm>
              <a:off x="9453543" y="119767"/>
              <a:ext cx="1403700" cy="28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7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0"/>
                <a:buFont typeface="Arial"/>
                <a:buNone/>
              </a:pPr>
              <a:r>
                <a:rPr b="1" i="0" lang="en-US" sz="139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Main idea 3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"/>
            <p:cNvSpPr txBox="1"/>
            <p:nvPr/>
          </p:nvSpPr>
          <p:spPr>
            <a:xfrm>
              <a:off x="2901083" y="4840153"/>
              <a:ext cx="6481500" cy="28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7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0"/>
                <a:buFont typeface="Arial"/>
                <a:buNone/>
              </a:pPr>
              <a:r>
                <a:rPr b="1" i="0" lang="en-US" sz="139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BIG IDEA: What is important to understand about this?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08" name="Google Shape;208;p1" title="Untitled (4 X 4 in) - 3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260488" y="7334624"/>
            <a:ext cx="579598" cy="437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" title="WRITEHorzColorLogo.png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775750" y="7393438"/>
            <a:ext cx="1410708" cy="3354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2"/>
          <p:cNvGrpSpPr/>
          <p:nvPr/>
        </p:nvGrpSpPr>
        <p:grpSpPr>
          <a:xfrm>
            <a:off x="218333" y="-453572"/>
            <a:ext cx="9621733" cy="8041898"/>
            <a:chOff x="0" y="-171450"/>
            <a:chExt cx="2591713" cy="2166168"/>
          </a:xfrm>
        </p:grpSpPr>
        <p:sp>
          <p:nvSpPr>
            <p:cNvPr id="215" name="Google Shape;215;p2"/>
            <p:cNvSpPr/>
            <p:nvPr/>
          </p:nvSpPr>
          <p:spPr>
            <a:xfrm>
              <a:off x="0" y="0"/>
              <a:ext cx="2591713" cy="1994718"/>
            </a:xfrm>
            <a:custGeom>
              <a:rect b="b" l="l" r="r" t="t"/>
              <a:pathLst>
                <a:path extrusionOk="0" h="1994718" w="2591713">
                  <a:moveTo>
                    <a:pt x="39829" y="0"/>
                  </a:moveTo>
                  <a:lnTo>
                    <a:pt x="2551884" y="0"/>
                  </a:lnTo>
                  <a:cubicBezTo>
                    <a:pt x="2573881" y="0"/>
                    <a:pt x="2591713" y="17832"/>
                    <a:pt x="2591713" y="39829"/>
                  </a:cubicBezTo>
                  <a:lnTo>
                    <a:pt x="2591713" y="1954889"/>
                  </a:lnTo>
                  <a:cubicBezTo>
                    <a:pt x="2591713" y="1976886"/>
                    <a:pt x="2573881" y="1994718"/>
                    <a:pt x="2551884" y="1994718"/>
                  </a:cubicBezTo>
                  <a:lnTo>
                    <a:pt x="39829" y="1994718"/>
                  </a:lnTo>
                  <a:cubicBezTo>
                    <a:pt x="17832" y="1994718"/>
                    <a:pt x="0" y="1976886"/>
                    <a:pt x="0" y="1954889"/>
                  </a:cubicBezTo>
                  <a:lnTo>
                    <a:pt x="0" y="39829"/>
                  </a:lnTo>
                  <a:cubicBezTo>
                    <a:pt x="0" y="17832"/>
                    <a:pt x="17832" y="0"/>
                    <a:pt x="39829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2"/>
            <p:cNvSpPr txBox="1"/>
            <p:nvPr/>
          </p:nvSpPr>
          <p:spPr>
            <a:xfrm>
              <a:off x="0" y="-171450"/>
              <a:ext cx="2591713" cy="21661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1025" lIns="31025" spcFirstLastPara="1" rIns="31025" wrap="square" tIns="31025">
              <a:noAutofit/>
            </a:bodyPr>
            <a:lstStyle/>
            <a:p>
              <a:pPr indent="0" lvl="0" marL="0" marR="0" rtl="0" algn="ctr">
                <a:lnSpc>
                  <a:spcPct val="3421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7" name="Google Shape;217;p2"/>
          <p:cNvGrpSpPr/>
          <p:nvPr/>
        </p:nvGrpSpPr>
        <p:grpSpPr>
          <a:xfrm>
            <a:off x="1105275" y="-55721"/>
            <a:ext cx="2700225" cy="1308022"/>
            <a:chOff x="856632" y="-540807"/>
            <a:chExt cx="3600301" cy="1744030"/>
          </a:xfrm>
        </p:grpSpPr>
        <p:grpSp>
          <p:nvGrpSpPr>
            <p:cNvPr id="218" name="Google Shape;218;p2"/>
            <p:cNvGrpSpPr/>
            <p:nvPr/>
          </p:nvGrpSpPr>
          <p:grpSpPr>
            <a:xfrm>
              <a:off x="913181" y="-540807"/>
              <a:ext cx="3543752" cy="1744030"/>
              <a:chOff x="0" y="-190500"/>
              <a:chExt cx="1248292" cy="614337"/>
            </a:xfrm>
          </p:grpSpPr>
          <p:sp>
            <p:nvSpPr>
              <p:cNvPr id="219" name="Google Shape;219;p2"/>
              <p:cNvSpPr/>
              <p:nvPr/>
            </p:nvSpPr>
            <p:spPr>
              <a:xfrm>
                <a:off x="0" y="0"/>
                <a:ext cx="1248292" cy="423837"/>
              </a:xfrm>
              <a:custGeom>
                <a:rect b="b" l="l" r="r" t="t"/>
                <a:pathLst>
                  <a:path extrusionOk="0" h="423837" w="1248292">
                    <a:moveTo>
                      <a:pt x="82693" y="0"/>
                    </a:moveTo>
                    <a:lnTo>
                      <a:pt x="1165599" y="0"/>
                    </a:lnTo>
                    <a:cubicBezTo>
                      <a:pt x="1187531" y="0"/>
                      <a:pt x="1208564" y="8712"/>
                      <a:pt x="1224072" y="24220"/>
                    </a:cubicBezTo>
                    <a:cubicBezTo>
                      <a:pt x="1239580" y="39728"/>
                      <a:pt x="1248292" y="60762"/>
                      <a:pt x="1248292" y="82693"/>
                    </a:cubicBezTo>
                    <a:lnTo>
                      <a:pt x="1248292" y="341144"/>
                    </a:lnTo>
                    <a:cubicBezTo>
                      <a:pt x="1248292" y="386814"/>
                      <a:pt x="1211269" y="423837"/>
                      <a:pt x="1165599" y="423837"/>
                    </a:cubicBezTo>
                    <a:lnTo>
                      <a:pt x="82693" y="423837"/>
                    </a:lnTo>
                    <a:cubicBezTo>
                      <a:pt x="37023" y="423837"/>
                      <a:pt x="0" y="386814"/>
                      <a:pt x="0" y="341144"/>
                    </a:cubicBezTo>
                    <a:lnTo>
                      <a:pt x="0" y="82693"/>
                    </a:lnTo>
                    <a:cubicBezTo>
                      <a:pt x="0" y="60762"/>
                      <a:pt x="8712" y="39728"/>
                      <a:pt x="24220" y="24220"/>
                    </a:cubicBezTo>
                    <a:cubicBezTo>
                      <a:pt x="39728" y="8712"/>
                      <a:pt x="60762" y="0"/>
                      <a:pt x="82693" y="0"/>
                    </a:cubicBezTo>
                    <a:close/>
                  </a:path>
                </a:pathLst>
              </a:custGeom>
              <a:solidFill>
                <a:srgbClr val="F9F8F2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220;p2"/>
              <p:cNvSpPr txBox="1"/>
              <p:nvPr/>
            </p:nvSpPr>
            <p:spPr>
              <a:xfrm>
                <a:off x="0" y="-190500"/>
                <a:ext cx="1248292" cy="6143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7975" lIns="17975" spcFirstLastPara="1" rIns="17975" wrap="square" tIns="17975">
                <a:noAutofit/>
              </a:bodyPr>
              <a:lstStyle/>
              <a:p>
                <a:pPr indent="0" lvl="0" marL="0" marR="0" rtl="0" algn="ctr">
                  <a:lnSpc>
                    <a:spcPct val="393833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1" name="Google Shape;221;p2"/>
            <p:cNvSpPr txBox="1"/>
            <p:nvPr/>
          </p:nvSpPr>
          <p:spPr>
            <a:xfrm>
              <a:off x="856632" y="-88914"/>
              <a:ext cx="3587700" cy="103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20"/>
                <a:buFont typeface="Arial"/>
                <a:buNone/>
              </a:pPr>
              <a:r>
                <a:rPr b="0" i="0" lang="en-US" sz="502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PLANS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"/>
            <p:cNvSpPr txBox="1"/>
            <p:nvPr/>
          </p:nvSpPr>
          <p:spPr>
            <a:xfrm>
              <a:off x="859311" y="831457"/>
              <a:ext cx="3582300" cy="28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80"/>
                <a:buFont typeface="Arial"/>
                <a:buNone/>
              </a:pPr>
              <a:r>
                <a:rPr b="0" i="0" lang="en-US" sz="138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FRAME GRAPHIC ORGANIZER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" name="Google Shape;223;p2"/>
          <p:cNvGrpSpPr/>
          <p:nvPr/>
        </p:nvGrpSpPr>
        <p:grpSpPr>
          <a:xfrm>
            <a:off x="3965330" y="818141"/>
            <a:ext cx="5993938" cy="434160"/>
            <a:chOff x="0" y="-103949"/>
            <a:chExt cx="7991918" cy="578880"/>
          </a:xfrm>
        </p:grpSpPr>
        <p:grpSp>
          <p:nvGrpSpPr>
            <p:cNvPr id="224" name="Google Shape;224;p2"/>
            <p:cNvGrpSpPr/>
            <p:nvPr/>
          </p:nvGrpSpPr>
          <p:grpSpPr>
            <a:xfrm>
              <a:off x="0" y="-103949"/>
              <a:ext cx="7498709" cy="578880"/>
              <a:chOff x="0" y="-28575"/>
              <a:chExt cx="2061349" cy="159131"/>
            </a:xfrm>
          </p:grpSpPr>
          <p:sp>
            <p:nvSpPr>
              <p:cNvPr id="225" name="Google Shape;225;p2"/>
              <p:cNvSpPr/>
              <p:nvPr/>
            </p:nvSpPr>
            <p:spPr>
              <a:xfrm>
                <a:off x="0" y="0"/>
                <a:ext cx="2061349" cy="130556"/>
              </a:xfrm>
              <a:custGeom>
                <a:rect b="b" l="l" r="r" t="t"/>
                <a:pathLst>
                  <a:path extrusionOk="0" h="130556" w="2061349">
                    <a:moveTo>
                      <a:pt x="42963" y="0"/>
                    </a:moveTo>
                    <a:lnTo>
                      <a:pt x="2018387" y="0"/>
                    </a:lnTo>
                    <a:cubicBezTo>
                      <a:pt x="2029781" y="0"/>
                      <a:pt x="2040709" y="4526"/>
                      <a:pt x="2048766" y="12583"/>
                    </a:cubicBezTo>
                    <a:cubicBezTo>
                      <a:pt x="2056823" y="20640"/>
                      <a:pt x="2061349" y="31568"/>
                      <a:pt x="2061349" y="42963"/>
                    </a:cubicBezTo>
                    <a:lnTo>
                      <a:pt x="2061349" y="87593"/>
                    </a:lnTo>
                    <a:cubicBezTo>
                      <a:pt x="2061349" y="98987"/>
                      <a:pt x="2056823" y="109915"/>
                      <a:pt x="2048766" y="117972"/>
                    </a:cubicBezTo>
                    <a:cubicBezTo>
                      <a:pt x="2040709" y="126029"/>
                      <a:pt x="2029781" y="130556"/>
                      <a:pt x="2018387" y="130556"/>
                    </a:cubicBezTo>
                    <a:lnTo>
                      <a:pt x="42963" y="130556"/>
                    </a:lnTo>
                    <a:cubicBezTo>
                      <a:pt x="31568" y="130556"/>
                      <a:pt x="20640" y="126029"/>
                      <a:pt x="12583" y="117972"/>
                    </a:cubicBezTo>
                    <a:cubicBezTo>
                      <a:pt x="4526" y="109915"/>
                      <a:pt x="0" y="98987"/>
                      <a:pt x="0" y="87593"/>
                    </a:cubicBezTo>
                    <a:lnTo>
                      <a:pt x="0" y="42963"/>
                    </a:lnTo>
                    <a:cubicBezTo>
                      <a:pt x="0" y="31568"/>
                      <a:pt x="4526" y="20640"/>
                      <a:pt x="12583" y="12583"/>
                    </a:cubicBezTo>
                    <a:cubicBezTo>
                      <a:pt x="20640" y="4526"/>
                      <a:pt x="31568" y="0"/>
                      <a:pt x="429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2"/>
              <p:cNvSpPr txBox="1"/>
              <p:nvPr/>
            </p:nvSpPr>
            <p:spPr>
              <a:xfrm>
                <a:off x="0" y="-28575"/>
                <a:ext cx="2061349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0950" lIns="20950" spcFirstLastPara="1" rIns="20950" wrap="square" tIns="2095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7" name="Google Shape;227;p2"/>
            <p:cNvSpPr txBox="1"/>
            <p:nvPr/>
          </p:nvSpPr>
          <p:spPr>
            <a:xfrm>
              <a:off x="284278" y="64944"/>
              <a:ext cx="7707640" cy="3259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3"/>
                <a:buFont typeface="Arial"/>
                <a:buNone/>
              </a:pPr>
              <a:r>
                <a:rPr b="1" i="0" lang="en-US" sz="1543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Key Topic: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2"/>
          <p:cNvGrpSpPr/>
          <p:nvPr/>
        </p:nvGrpSpPr>
        <p:grpSpPr>
          <a:xfrm>
            <a:off x="3965330" y="343080"/>
            <a:ext cx="5993938" cy="434160"/>
            <a:chOff x="0" y="-103949"/>
            <a:chExt cx="7991918" cy="578880"/>
          </a:xfrm>
        </p:grpSpPr>
        <p:grpSp>
          <p:nvGrpSpPr>
            <p:cNvPr id="229" name="Google Shape;229;p2"/>
            <p:cNvGrpSpPr/>
            <p:nvPr/>
          </p:nvGrpSpPr>
          <p:grpSpPr>
            <a:xfrm>
              <a:off x="0" y="-103949"/>
              <a:ext cx="7498709" cy="578880"/>
              <a:chOff x="0" y="-28575"/>
              <a:chExt cx="2061349" cy="159131"/>
            </a:xfrm>
          </p:grpSpPr>
          <p:sp>
            <p:nvSpPr>
              <p:cNvPr id="230" name="Google Shape;230;p2"/>
              <p:cNvSpPr/>
              <p:nvPr/>
            </p:nvSpPr>
            <p:spPr>
              <a:xfrm>
                <a:off x="0" y="0"/>
                <a:ext cx="2061349" cy="130556"/>
              </a:xfrm>
              <a:custGeom>
                <a:rect b="b" l="l" r="r" t="t"/>
                <a:pathLst>
                  <a:path extrusionOk="0" h="130556" w="2061349">
                    <a:moveTo>
                      <a:pt x="42963" y="0"/>
                    </a:moveTo>
                    <a:lnTo>
                      <a:pt x="2018387" y="0"/>
                    </a:lnTo>
                    <a:cubicBezTo>
                      <a:pt x="2029781" y="0"/>
                      <a:pt x="2040709" y="4526"/>
                      <a:pt x="2048766" y="12583"/>
                    </a:cubicBezTo>
                    <a:cubicBezTo>
                      <a:pt x="2056823" y="20640"/>
                      <a:pt x="2061349" y="31568"/>
                      <a:pt x="2061349" y="42963"/>
                    </a:cubicBezTo>
                    <a:lnTo>
                      <a:pt x="2061349" y="87593"/>
                    </a:lnTo>
                    <a:cubicBezTo>
                      <a:pt x="2061349" y="98987"/>
                      <a:pt x="2056823" y="109915"/>
                      <a:pt x="2048766" y="117972"/>
                    </a:cubicBezTo>
                    <a:cubicBezTo>
                      <a:pt x="2040709" y="126029"/>
                      <a:pt x="2029781" y="130556"/>
                      <a:pt x="2018387" y="130556"/>
                    </a:cubicBezTo>
                    <a:lnTo>
                      <a:pt x="42963" y="130556"/>
                    </a:lnTo>
                    <a:cubicBezTo>
                      <a:pt x="31568" y="130556"/>
                      <a:pt x="20640" y="126029"/>
                      <a:pt x="12583" y="117972"/>
                    </a:cubicBezTo>
                    <a:cubicBezTo>
                      <a:pt x="4526" y="109915"/>
                      <a:pt x="0" y="98987"/>
                      <a:pt x="0" y="87593"/>
                    </a:cubicBezTo>
                    <a:lnTo>
                      <a:pt x="0" y="42963"/>
                    </a:lnTo>
                    <a:cubicBezTo>
                      <a:pt x="0" y="31568"/>
                      <a:pt x="4526" y="20640"/>
                      <a:pt x="12583" y="12583"/>
                    </a:cubicBezTo>
                    <a:cubicBezTo>
                      <a:pt x="20640" y="4526"/>
                      <a:pt x="31568" y="0"/>
                      <a:pt x="429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rnd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2"/>
              <p:cNvSpPr txBox="1"/>
              <p:nvPr/>
            </p:nvSpPr>
            <p:spPr>
              <a:xfrm>
                <a:off x="0" y="-28575"/>
                <a:ext cx="2061349" cy="1591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20950" lIns="20950" spcFirstLastPara="1" rIns="20950" wrap="square" tIns="20950">
                <a:noAutofit/>
              </a:bodyPr>
              <a:lstStyle/>
              <a:p>
                <a:pPr indent="0" lvl="0" marL="0" marR="0" rtl="0" algn="l">
                  <a:lnSpc>
                    <a:spcPct val="9466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2" name="Google Shape;232;p2"/>
            <p:cNvSpPr txBox="1"/>
            <p:nvPr/>
          </p:nvSpPr>
          <p:spPr>
            <a:xfrm>
              <a:off x="284278" y="64944"/>
              <a:ext cx="7707640" cy="3259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3"/>
                <a:buFont typeface="Arial"/>
                <a:buNone/>
              </a:pPr>
              <a:r>
                <a:rPr b="1" i="0" lang="en-US" sz="1543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Student Name:                                                                                         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2"/>
          <p:cNvGrpSpPr/>
          <p:nvPr/>
        </p:nvGrpSpPr>
        <p:grpSpPr>
          <a:xfrm>
            <a:off x="391287" y="1149615"/>
            <a:ext cx="9275826" cy="6314949"/>
            <a:chOff x="0" y="-95250"/>
            <a:chExt cx="4071788" cy="2772059"/>
          </a:xfrm>
        </p:grpSpPr>
        <p:sp>
          <p:nvSpPr>
            <p:cNvPr id="234" name="Google Shape;234;p2"/>
            <p:cNvSpPr/>
            <p:nvPr/>
          </p:nvSpPr>
          <p:spPr>
            <a:xfrm>
              <a:off x="0" y="0"/>
              <a:ext cx="4071788" cy="2676809"/>
            </a:xfrm>
            <a:custGeom>
              <a:rect b="b" l="l" r="r" t="t"/>
              <a:pathLst>
                <a:path extrusionOk="0" h="2676809" w="4071788">
                  <a:moveTo>
                    <a:pt x="23944" y="0"/>
                  </a:moveTo>
                  <a:lnTo>
                    <a:pt x="4047845" y="0"/>
                  </a:lnTo>
                  <a:cubicBezTo>
                    <a:pt x="4061068" y="0"/>
                    <a:pt x="4071788" y="10720"/>
                    <a:pt x="4071788" y="23944"/>
                  </a:cubicBezTo>
                  <a:lnTo>
                    <a:pt x="4071788" y="2652866"/>
                  </a:lnTo>
                  <a:cubicBezTo>
                    <a:pt x="4071788" y="2666089"/>
                    <a:pt x="4061068" y="2676809"/>
                    <a:pt x="4047845" y="2676809"/>
                  </a:cubicBezTo>
                  <a:lnTo>
                    <a:pt x="23944" y="2676809"/>
                  </a:lnTo>
                  <a:cubicBezTo>
                    <a:pt x="10720" y="2676809"/>
                    <a:pt x="0" y="2666089"/>
                    <a:pt x="0" y="2652866"/>
                  </a:cubicBezTo>
                  <a:lnTo>
                    <a:pt x="0" y="23944"/>
                  </a:lnTo>
                  <a:cubicBezTo>
                    <a:pt x="0" y="10720"/>
                    <a:pt x="10720" y="0"/>
                    <a:pt x="23944" y="0"/>
                  </a:cubicBezTo>
                  <a:close/>
                </a:path>
              </a:pathLst>
            </a:custGeom>
            <a:solidFill>
              <a:srgbClr val="F9F8F2"/>
            </a:solidFill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"/>
            <p:cNvSpPr txBox="1"/>
            <p:nvPr/>
          </p:nvSpPr>
          <p:spPr>
            <a:xfrm>
              <a:off x="0" y="-95250"/>
              <a:ext cx="4071788" cy="27720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lnSpc>
                  <a:spcPct val="198277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6" name="Google Shape;236;p2"/>
          <p:cNvGrpSpPr/>
          <p:nvPr/>
        </p:nvGrpSpPr>
        <p:grpSpPr>
          <a:xfrm>
            <a:off x="527230" y="1820587"/>
            <a:ext cx="9003940" cy="5174573"/>
            <a:chOff x="0" y="-57150"/>
            <a:chExt cx="3218735" cy="1849810"/>
          </a:xfrm>
        </p:grpSpPr>
        <p:sp>
          <p:nvSpPr>
            <p:cNvPr id="237" name="Google Shape;237;p2"/>
            <p:cNvSpPr/>
            <p:nvPr/>
          </p:nvSpPr>
          <p:spPr>
            <a:xfrm>
              <a:off x="0" y="0"/>
              <a:ext cx="3218735" cy="1792660"/>
            </a:xfrm>
            <a:custGeom>
              <a:rect b="b" l="l" r="r" t="t"/>
              <a:pathLst>
                <a:path extrusionOk="0" h="1792660" w="3218735">
                  <a:moveTo>
                    <a:pt x="24667" y="0"/>
                  </a:moveTo>
                  <a:lnTo>
                    <a:pt x="3194068" y="0"/>
                  </a:lnTo>
                  <a:cubicBezTo>
                    <a:pt x="3200610" y="0"/>
                    <a:pt x="3206884" y="2599"/>
                    <a:pt x="3211510" y="7225"/>
                  </a:cubicBezTo>
                  <a:cubicBezTo>
                    <a:pt x="3216136" y="11851"/>
                    <a:pt x="3218735" y="18125"/>
                    <a:pt x="3218735" y="24667"/>
                  </a:cubicBezTo>
                  <a:lnTo>
                    <a:pt x="3218735" y="1767993"/>
                  </a:lnTo>
                  <a:cubicBezTo>
                    <a:pt x="3218735" y="1781616"/>
                    <a:pt x="3207691" y="1792660"/>
                    <a:pt x="3194068" y="1792660"/>
                  </a:cubicBezTo>
                  <a:lnTo>
                    <a:pt x="24667" y="1792660"/>
                  </a:lnTo>
                  <a:cubicBezTo>
                    <a:pt x="18125" y="1792660"/>
                    <a:pt x="11851" y="1790061"/>
                    <a:pt x="7225" y="1785435"/>
                  </a:cubicBezTo>
                  <a:cubicBezTo>
                    <a:pt x="2599" y="1780809"/>
                    <a:pt x="0" y="1774535"/>
                    <a:pt x="0" y="1767993"/>
                  </a:cubicBezTo>
                  <a:lnTo>
                    <a:pt x="0" y="24667"/>
                  </a:lnTo>
                  <a:cubicBezTo>
                    <a:pt x="0" y="11044"/>
                    <a:pt x="11044" y="0"/>
                    <a:pt x="24667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2"/>
            <p:cNvSpPr txBox="1"/>
            <p:nvPr/>
          </p:nvSpPr>
          <p:spPr>
            <a:xfrm>
              <a:off x="0" y="-57150"/>
              <a:ext cx="3218735" cy="18498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" name="Google Shape;239;p2"/>
          <p:cNvGrpSpPr/>
          <p:nvPr/>
        </p:nvGrpSpPr>
        <p:grpSpPr>
          <a:xfrm>
            <a:off x="4718775" y="7008102"/>
            <a:ext cx="357699" cy="323102"/>
            <a:chOff x="0" y="-28575"/>
            <a:chExt cx="124686" cy="140278"/>
          </a:xfrm>
        </p:grpSpPr>
        <p:sp>
          <p:nvSpPr>
            <p:cNvPr id="240" name="Google Shape;240;p2"/>
            <p:cNvSpPr/>
            <p:nvPr/>
          </p:nvSpPr>
          <p:spPr>
            <a:xfrm>
              <a:off x="0" y="0"/>
              <a:ext cx="124686" cy="111703"/>
            </a:xfrm>
            <a:custGeom>
              <a:rect b="b" l="l" r="r" t="t"/>
              <a:pathLst>
                <a:path extrusionOk="0" h="111703" w="124686">
                  <a:moveTo>
                    <a:pt x="0" y="0"/>
                  </a:moveTo>
                  <a:lnTo>
                    <a:pt x="124686" y="0"/>
                  </a:lnTo>
                  <a:lnTo>
                    <a:pt x="124686" y="111703"/>
                  </a:lnTo>
                  <a:lnTo>
                    <a:pt x="0" y="111703"/>
                  </a:ln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"/>
            <p:cNvSpPr txBox="1"/>
            <p:nvPr/>
          </p:nvSpPr>
          <p:spPr>
            <a:xfrm>
              <a:off x="0" y="-28575"/>
              <a:ext cx="124686" cy="1402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192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2" name="Google Shape;242;p2"/>
          <p:cNvSpPr txBox="1"/>
          <p:nvPr/>
        </p:nvSpPr>
        <p:spPr>
          <a:xfrm>
            <a:off x="703348" y="1451575"/>
            <a:ext cx="40431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ote ideas in complete sentences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2"/>
          <p:cNvSpPr txBox="1"/>
          <p:nvPr/>
        </p:nvSpPr>
        <p:spPr>
          <a:xfrm>
            <a:off x="527225" y="7041150"/>
            <a:ext cx="42192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earch for errors and correct them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2"/>
          <p:cNvSpPr txBox="1"/>
          <p:nvPr/>
        </p:nvSpPr>
        <p:spPr>
          <a:xfrm>
            <a:off x="0" y="7464500"/>
            <a:ext cx="2015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www.writingclassroom.org</a:t>
            </a:r>
            <a:endParaRPr b="0" i="0" sz="11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p2" title="Untitled (4 X 4 in) - 3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07275" y="7207621"/>
            <a:ext cx="750124" cy="56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2" title="WRITEHorzColorLogo.png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98550" y="7338257"/>
            <a:ext cx="1825761" cy="43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