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Roboto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Roboto-boldItalic.fntdata"/><Relationship Id="rId9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-regular.fntdata"/><Relationship Id="rId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ritingclassroom.org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1E9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650750" y="0"/>
            <a:ext cx="3842700" cy="112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Your magic writing strategy</a:t>
            </a:r>
            <a:endParaRPr sz="2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POW</a:t>
            </a:r>
            <a:endParaRPr sz="39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76375" y="1016726"/>
            <a:ext cx="2906100" cy="3756300"/>
          </a:xfrm>
          <a:prstGeom prst="rect">
            <a:avLst/>
          </a:prstGeom>
          <a:solidFill>
            <a:srgbClr val="D9D2E9"/>
          </a:solidFill>
          <a:ln cap="flat" cmpd="sng" w="212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02075" lIns="102075" spcFirstLastPara="1" rIns="102075" wrap="square" tIns="1020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9">
                <a:solidFill>
                  <a:schemeClr val="dk2"/>
                </a:solidFill>
              </a:rPr>
              <a:t>P</a:t>
            </a:r>
            <a:r>
              <a:rPr lang="en" sz="2009">
                <a:solidFill>
                  <a:schemeClr val="dk2"/>
                </a:solidFill>
              </a:rPr>
              <a:t>ick your idea</a:t>
            </a:r>
            <a:endParaRPr sz="2009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</a:rPr>
              <a:t>&lt;list ideas here&gt;</a:t>
            </a:r>
            <a:endParaRPr sz="1300">
              <a:solidFill>
                <a:schemeClr val="dk2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119050" y="1016726"/>
            <a:ext cx="2906100" cy="3756300"/>
          </a:xfrm>
          <a:prstGeom prst="rect">
            <a:avLst/>
          </a:prstGeom>
          <a:solidFill>
            <a:srgbClr val="F4CCCC"/>
          </a:solidFill>
          <a:ln cap="flat" cmpd="sng" w="212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02075" lIns="102075" spcFirstLastPara="1" rIns="102075" wrap="square" tIns="1020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9">
                <a:solidFill>
                  <a:schemeClr val="dk2"/>
                </a:solidFill>
              </a:rPr>
              <a:t>O</a:t>
            </a:r>
            <a:r>
              <a:rPr lang="en" sz="2009">
                <a:solidFill>
                  <a:schemeClr val="dk2"/>
                </a:solidFill>
              </a:rPr>
              <a:t>rganize your ideas</a:t>
            </a:r>
            <a:endParaRPr sz="2009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2"/>
                </a:solidFill>
              </a:rPr>
              <a:t>&lt;organize ideas here&gt;</a:t>
            </a:r>
            <a:endParaRPr sz="2009">
              <a:solidFill>
                <a:schemeClr val="dk2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161725" y="1016726"/>
            <a:ext cx="2906100" cy="3756300"/>
          </a:xfrm>
          <a:prstGeom prst="rect">
            <a:avLst/>
          </a:prstGeom>
          <a:solidFill>
            <a:srgbClr val="D0E0E3"/>
          </a:solidFill>
          <a:ln cap="flat" cmpd="sng" w="212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02075" lIns="102075" spcFirstLastPara="1" rIns="102075" wrap="square" tIns="1020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9">
                <a:solidFill>
                  <a:schemeClr val="dk2"/>
                </a:solidFill>
              </a:rPr>
              <a:t>W</a:t>
            </a:r>
            <a:r>
              <a:rPr lang="en" sz="2009">
                <a:solidFill>
                  <a:schemeClr val="dk2"/>
                </a:solidFill>
              </a:rPr>
              <a:t>rite</a:t>
            </a:r>
            <a:endParaRPr sz="2009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2"/>
                </a:solidFill>
              </a:rPr>
              <a:t>&lt;write here&gt;</a:t>
            </a:r>
            <a:endParaRPr sz="2009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6552000" y="146100"/>
            <a:ext cx="25920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Student Name: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Date: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Teacher: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-222475" y="4773025"/>
            <a:ext cx="251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40000"/>
              </a:lnSpc>
              <a:spcBef>
                <a:spcPts val="1800"/>
              </a:spcBef>
              <a:spcAft>
                <a:spcPts val="1800"/>
              </a:spcAft>
              <a:buNone/>
            </a:pPr>
            <a:r>
              <a:rPr lang="en" sz="1200" u="sng">
                <a:solidFill>
                  <a:schemeClr val="dk1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www.writingclassroom.org</a:t>
            </a:r>
            <a:endParaRPr sz="1200" u="sng">
              <a:solidFill>
                <a:schemeClr val="dk1"/>
              </a:solidFill>
            </a:endParaRPr>
          </a:p>
        </p:txBody>
      </p:sp>
      <p:pic>
        <p:nvPicPr>
          <p:cNvPr id="60" name="Google Shape;60;p13" title="WRITEHorzColorLogo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54877" y="4792869"/>
            <a:ext cx="1386250" cy="329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 title="Untitled (4 X 4 in) - 3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541125" y="4753200"/>
            <a:ext cx="488918" cy="36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